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260" r:id="rId14"/>
    <p:sldId id="262" r:id="rId15"/>
    <p:sldId id="266" r:id="rId16"/>
    <p:sldId id="271" r:id="rId17"/>
    <p:sldId id="277" r:id="rId18"/>
    <p:sldId id="289" r:id="rId19"/>
    <p:sldId id="345" r:id="rId20"/>
    <p:sldId id="346" r:id="rId21"/>
    <p:sldId id="347" r:id="rId22"/>
    <p:sldId id="348" r:id="rId23"/>
    <p:sldId id="349" r:id="rId24"/>
    <p:sldId id="288" r:id="rId25"/>
    <p:sldId id="350" r:id="rId26"/>
    <p:sldId id="351" r:id="rId27"/>
    <p:sldId id="352" r:id="rId28"/>
    <p:sldId id="353" r:id="rId29"/>
    <p:sldId id="290" r:id="rId30"/>
    <p:sldId id="354" r:id="rId31"/>
    <p:sldId id="355" r:id="rId32"/>
    <p:sldId id="291" r:id="rId33"/>
    <p:sldId id="369" r:id="rId34"/>
    <p:sldId id="337" r:id="rId35"/>
    <p:sldId id="257" r:id="rId36"/>
    <p:sldId id="303" r:id="rId37"/>
    <p:sldId id="304" r:id="rId38"/>
    <p:sldId id="305" r:id="rId39"/>
    <p:sldId id="312" r:id="rId40"/>
    <p:sldId id="338" r:id="rId41"/>
    <p:sldId id="339" r:id="rId42"/>
    <p:sldId id="313" r:id="rId43"/>
    <p:sldId id="340" r:id="rId44"/>
    <p:sldId id="287" r:id="rId45"/>
    <p:sldId id="371" r:id="rId46"/>
    <p:sldId id="356" r:id="rId47"/>
    <p:sldId id="263" r:id="rId48"/>
    <p:sldId id="281" r:id="rId49"/>
    <p:sldId id="365" r:id="rId50"/>
    <p:sldId id="357" r:id="rId51"/>
    <p:sldId id="267" r:id="rId52"/>
    <p:sldId id="282" r:id="rId53"/>
    <p:sldId id="366" r:id="rId54"/>
    <p:sldId id="358" r:id="rId55"/>
    <p:sldId id="283" r:id="rId56"/>
    <p:sldId id="284" r:id="rId57"/>
    <p:sldId id="359" r:id="rId58"/>
    <p:sldId id="367" r:id="rId59"/>
    <p:sldId id="285" r:id="rId60"/>
    <p:sldId id="286" r:id="rId61"/>
    <p:sldId id="368" r:id="rId62"/>
    <p:sldId id="308" r:id="rId63"/>
    <p:sldId id="310" r:id="rId64"/>
    <p:sldId id="307" r:id="rId65"/>
    <p:sldId id="311" r:id="rId66"/>
    <p:sldId id="292" r:id="rId67"/>
    <p:sldId id="293" r:id="rId68"/>
    <p:sldId id="294" r:id="rId69"/>
    <p:sldId id="295" r:id="rId70"/>
    <p:sldId id="370" r:id="rId71"/>
    <p:sldId id="265" r:id="rId72"/>
    <p:sldId id="280" r:id="rId73"/>
    <p:sldId id="278" r:id="rId74"/>
    <p:sldId id="261" r:id="rId75"/>
    <p:sldId id="279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gsawexplorer.com/online-jigsaw-puzzle-player.html?puzzle_id=flowers-and-bridge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216D9-5629-4E65-9656-795E216514D1}"/>
              </a:ext>
            </a:extLst>
          </p:cNvPr>
          <p:cNvSpPr txBox="1"/>
          <p:nvPr/>
        </p:nvSpPr>
        <p:spPr>
          <a:xfrm>
            <a:off x="4488873" y="268976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시작 메인 화면</a:t>
            </a:r>
          </a:p>
        </p:txBody>
      </p: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/>
              <a:t>PERFECT: 33</a:t>
            </a:r>
          </a:p>
          <a:p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GREAT: 33</a:t>
            </a:r>
          </a:p>
          <a:p>
            <a:endParaRPr lang="ko-KR" altLang="ko-KR" sz="2800" dirty="0"/>
          </a:p>
          <a:p>
            <a:r>
              <a:rPr lang="en-US" altLang="ko-KR" sz="2800" dirty="0"/>
              <a:t>LATE: 33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2968831" y="2608416"/>
            <a:ext cx="722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 err="1"/>
              <a:t>ooo</a:t>
            </a:r>
            <a:r>
              <a:rPr lang="en-US" altLang="ko-KR" dirty="0"/>
              <a:t>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58C27-C4D5-4895-8DD1-AC3FA91C3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64D3CBA5-964F-4F49-BCB5-3A629985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79C817-AF90-4197-A01D-913C64B21D8B}"/>
              </a:ext>
            </a:extLst>
          </p:cNvPr>
          <p:cNvSpPr/>
          <p:nvPr/>
        </p:nvSpPr>
        <p:spPr>
          <a:xfrm>
            <a:off x="1209368" y="525043"/>
            <a:ext cx="9497961" cy="27490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추가 유저가 </a:t>
            </a:r>
            <a:r>
              <a:rPr lang="ko-KR" altLang="en-US" dirty="0" err="1">
                <a:solidFill>
                  <a:schemeClr val="tx1"/>
                </a:solidFill>
              </a:rPr>
              <a:t>알수있게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 화살표 추가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스페이스바 입력키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카운트 다운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클리어 시 스페이스 바 입력 후 </a:t>
            </a:r>
            <a:r>
              <a:rPr lang="ko-KR" altLang="en-US" dirty="0" err="1">
                <a:solidFill>
                  <a:schemeClr val="tx1"/>
                </a:solidFill>
              </a:rPr>
              <a:t>페이드</a:t>
            </a:r>
            <a:r>
              <a:rPr lang="ko-KR" altLang="en-US" dirty="0">
                <a:solidFill>
                  <a:schemeClr val="tx1"/>
                </a:solidFill>
              </a:rPr>
              <a:t> 인 아웃으로 다음 씬 전환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41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본 것 같아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창문틀에서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B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89" y="2121978"/>
            <a:ext cx="953979" cy="82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42" y="3856511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7" y="2947042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1" y="1965348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18" y="3593454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94" y="5524011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80" y="3924506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3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8" y="3991304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69" y="2337485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82" y="3991304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51" y="3866079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62" y="4003784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47" y="3113297"/>
            <a:ext cx="953979" cy="825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5805" y="3101782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7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퍼즐 — 스톡 벡터 © angelp #3496143">
            <a:extLst>
              <a:ext uri="{FF2B5EF4-FFF2-40B4-BE49-F238E27FC236}">
                <a16:creationId xmlns:a16="http://schemas.microsoft.com/office/drawing/2014/main" id="{9103DE51-96BF-4A99-9E97-6332230C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18" y="2174168"/>
            <a:ext cx="45148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E2214-9EDB-4952-8372-F638CD14FD14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760529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ko-KR" dirty="0"/>
              <a:t>조각 퍼즐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 내에 흩어져 있는 퍼즐 조각을 마우스로 </a:t>
            </a:r>
            <a:r>
              <a:rPr lang="ko-KR" altLang="en-US" dirty="0" err="1"/>
              <a:t>끌어다가</a:t>
            </a:r>
            <a:r>
              <a:rPr lang="ko-KR" altLang="en-US" dirty="0"/>
              <a:t> 맞는 </a:t>
            </a:r>
            <a:r>
              <a:rPr lang="ko-KR" altLang="en-US" dirty="0" err="1"/>
              <a:t>조각까리</a:t>
            </a:r>
            <a:r>
              <a:rPr lang="ko-KR" altLang="en-US" dirty="0"/>
              <a:t> 맞추기</a:t>
            </a:r>
            <a:endParaRPr lang="en-US" altLang="ko-KR" dirty="0"/>
          </a:p>
          <a:p>
            <a:r>
              <a:rPr lang="ko-KR" altLang="en-US" dirty="0"/>
              <a:t>자세한 설명은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>
                <a:hlinkClick r:id="rId2"/>
              </a:rPr>
              <a:t>Jigsaw Explorer Puzzle Player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타이머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30987"/>
              </p:ext>
            </p:extLst>
          </p:nvPr>
        </p:nvGraphicFramePr>
        <p:xfrm>
          <a:off x="440706" y="3194831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이상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93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10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4611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1027</Words>
  <Application>Microsoft Office PowerPoint</Application>
  <PresentationFormat>와이드스크린</PresentationFormat>
  <Paragraphs>179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</cp:revision>
  <dcterms:created xsi:type="dcterms:W3CDTF">2023-05-16T07:12:57Z</dcterms:created>
  <dcterms:modified xsi:type="dcterms:W3CDTF">2023-05-17T07:17:39Z</dcterms:modified>
</cp:coreProperties>
</file>